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1"/>
  </p:notesMasterIdLst>
  <p:sldIdLst>
    <p:sldId id="267" r:id="rId4"/>
    <p:sldId id="262" r:id="rId5"/>
    <p:sldId id="263" r:id="rId6"/>
    <p:sldId id="269" r:id="rId7"/>
    <p:sldId id="270" r:id="rId8"/>
    <p:sldId id="271" r:id="rId9"/>
    <p:sldId id="268" r:id="rId10"/>
  </p:sldIdLst>
  <p:sldSz cx="12192000" cy="6858000"/>
  <p:notesSz cx="6858000" cy="9144000"/>
  <p:embeddedFontLst>
    <p:embeddedFont>
      <p:font typeface="SamsungOne 800C" panose="020B0906030303020204" charset="0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amsungOne 450C" panose="020B0506030303020204" charset="0"/>
      <p:regular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 smtClean="0"/>
              <a:t>Приложение- ежедневник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 txBox="1">
            <a:spLocks/>
          </p:cNvSpPr>
          <p:nvPr/>
        </p:nvSpPr>
        <p:spPr>
          <a:xfrm>
            <a:off x="1607127" y="4709891"/>
            <a:ext cx="9060873" cy="65181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Выполнил: Коротин Максим</a:t>
            </a:r>
          </a:p>
          <a:p>
            <a:r>
              <a:rPr lang="ru-RU" dirty="0" smtClean="0"/>
              <a:t>Наставник: Косов Родион Максимович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07.06.2023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 smtClean="0"/>
              <a:t>Основная функциональность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863138" y="2082801"/>
            <a:ext cx="1219567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Приложение 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</a:rPr>
              <a:t>будет иметь встроенный календарь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.</a:t>
            </a:r>
          </a:p>
          <a:p>
            <a:endParaRPr lang="ru-RU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Возможность 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</a:rPr>
              <a:t>размещать заметки на определенную 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дату.</a:t>
            </a:r>
            <a:endParaRPr lang="ru-RU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ru-RU" sz="2400" dirty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Заметки 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</a:rPr>
              <a:t>будут отображаться вместе с датой их размещения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.</a:t>
            </a:r>
          </a:p>
          <a:p>
            <a:endParaRPr lang="ru-RU" dirty="0">
              <a:solidFill>
                <a:schemeClr val="bg2">
                  <a:lumMod val="10000"/>
                </a:schemeClr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Дополнительные функции: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147157" y="1271655"/>
            <a:ext cx="729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Приложение может определять погоду в заданном городе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47157" y="2442026"/>
            <a:ext cx="7290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Важные заметки можно отметить, и они будут отображаться выше всех других как особые напоминания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7157" y="3889396"/>
            <a:ext cx="7290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В приложении есть также функция перевода: можно установить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один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из языков, которые будут в списке, чтобы пользователю было </a:t>
            </a:r>
            <a:br>
              <a:rPr lang="ru-RU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удобнее использовать 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261629837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Основные инструменты для реализации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55716" y="1346662"/>
            <a:ext cx="414805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Для хранения всей информации о заметках и  о погоде используется база данных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Sqlite</a:t>
            </a:r>
            <a:endParaRPr lang="ru-RU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ru-RU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Определение погоды осуществляется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GET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запросом на метеорологический сервис </a:t>
            </a:r>
            <a:r>
              <a:rPr lang="en-US" i="1" dirty="0" smtClean="0">
                <a:solidFill>
                  <a:srgbClr val="00B0F0"/>
                </a:solidFill>
              </a:rPr>
              <a:t>openweathermap.org</a:t>
            </a:r>
            <a:r>
              <a:rPr lang="ru-RU" i="1" dirty="0" smtClean="0">
                <a:solidFill>
                  <a:srgbClr val="00B0F0"/>
                </a:solidFill>
              </a:rPr>
              <a:t>  </a:t>
            </a: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с помощью</a:t>
            </a:r>
            <a:br>
              <a:rPr lang="ru-RU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библиотеки 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Retrofit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ru-RU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Перевод </a:t>
            </a: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текста также осуществляется 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GET </a:t>
            </a: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 запросом на </a:t>
            </a:r>
            <a:br>
              <a:rPr lang="ru-RU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переводческий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API</a:t>
            </a:r>
            <a:br>
              <a:rPr lang="en-US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en-US" i="1" dirty="0" smtClean="0">
                <a:solidFill>
                  <a:srgbClr val="00B0F0"/>
                </a:solidFill>
              </a:rPr>
              <a:t>googleapis.com/translate…</a:t>
            </a:r>
            <a:r>
              <a:rPr lang="en-US" i="1" dirty="0">
                <a:solidFill>
                  <a:srgbClr val="00B0F0"/>
                </a:solidFill>
              </a:rPr>
              <a:t> </a:t>
            </a:r>
            <a:r>
              <a:rPr lang="en-US" i="1" dirty="0" smtClean="0">
                <a:solidFill>
                  <a:srgbClr val="00B0F0"/>
                </a:solidFill>
              </a:rPr>
              <a:t>   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с помощью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библиотеки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Retrofit</a:t>
            </a:r>
            <a:r>
              <a:rPr lang="en-US" i="1" dirty="0">
                <a:solidFill>
                  <a:srgbClr val="00B0F0"/>
                </a:solidFill>
              </a:rPr>
              <a:t/>
            </a:r>
            <a:br>
              <a:rPr lang="en-US" i="1" dirty="0">
                <a:solidFill>
                  <a:srgbClr val="00B0F0"/>
                </a:solidFill>
              </a:rPr>
            </a:br>
            <a:endParaRPr lang="ru-RU" i="1" dirty="0">
              <a:solidFill>
                <a:srgbClr val="00B0F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Для календаря используется 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Calendar View </a:t>
            </a:r>
          </a:p>
        </p:txBody>
      </p:sp>
      <p:sp>
        <p:nvSpPr>
          <p:cNvPr id="8" name="Заголовок 3"/>
          <p:cNvSpPr txBox="1">
            <a:spLocks/>
          </p:cNvSpPr>
          <p:nvPr/>
        </p:nvSpPr>
        <p:spPr>
          <a:xfrm>
            <a:off x="7089372" y="2574269"/>
            <a:ext cx="2445326" cy="391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Структура базы данных: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564" y="2844753"/>
            <a:ext cx="4443574" cy="252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621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22563" y="431628"/>
            <a:ext cx="4864331" cy="1372235"/>
          </a:xfrm>
        </p:spPr>
        <p:txBody>
          <a:bodyPr/>
          <a:lstStyle/>
          <a:p>
            <a:r>
              <a:rPr lang="ru-RU" dirty="0" smtClean="0"/>
              <a:t>Демонстрация проекта</a:t>
            </a:r>
            <a:endParaRPr lang="ru-RU" dirty="0"/>
          </a:p>
        </p:txBody>
      </p:sp>
      <p:pic>
        <p:nvPicPr>
          <p:cNvPr id="7" name="53896BC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1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47735" y="149629"/>
            <a:ext cx="3176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9316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xmlns="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124</Words>
  <Application>Microsoft Office PowerPoint</Application>
  <PresentationFormat>Широкоэкранный</PresentationFormat>
  <Paragraphs>31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SamsungOne 800C</vt:lpstr>
      <vt:lpstr>Calibri</vt:lpstr>
      <vt:lpstr>SamsungOne 450C</vt:lpstr>
      <vt:lpstr>Arial</vt:lpstr>
      <vt:lpstr>Wingdings</vt:lpstr>
      <vt:lpstr>Samsung IT School White</vt:lpstr>
      <vt:lpstr>Samsung IT School En</vt:lpstr>
      <vt:lpstr>Samsung IT School White En</vt:lpstr>
      <vt:lpstr>Презентация PowerPoint</vt:lpstr>
      <vt:lpstr>Приложение- ежедневник</vt:lpstr>
      <vt:lpstr>Основная функциональность</vt:lpstr>
      <vt:lpstr>Дополнительные функции:</vt:lpstr>
      <vt:lpstr>Основные инструменты для реализации</vt:lpstr>
      <vt:lpstr>Демонстрация проекта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Максим Коротин</cp:lastModifiedBy>
  <cp:revision>45</cp:revision>
  <dcterms:created xsi:type="dcterms:W3CDTF">2020-05-25T08:37:09Z</dcterms:created>
  <dcterms:modified xsi:type="dcterms:W3CDTF">2023-06-07T06:49:13Z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